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61" r:id="rId7"/>
    <p:sldId id="262" r:id="rId8"/>
    <p:sldId id="289" r:id="rId9"/>
    <p:sldId id="264" r:id="rId10"/>
    <p:sldId id="278" r:id="rId11"/>
    <p:sldId id="266" r:id="rId12"/>
    <p:sldId id="294" r:id="rId13"/>
    <p:sldId id="293" r:id="rId14"/>
    <p:sldId id="282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CE0E97-85AE-BE9D-BB93-C4A7A78A6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8363"/>
            <a:ext cx="105156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iyasubakti226/kasircafek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2639" y="3288323"/>
            <a:ext cx="3898760" cy="1142303"/>
          </a:xfrm>
        </p:spPr>
        <p:txBody>
          <a:bodyPr/>
          <a:lstStyle/>
          <a:p>
            <a:pPr algn="ctr"/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Kasir</a:t>
            </a:r>
            <a:r>
              <a:rPr lang="en-US" dirty="0"/>
              <a:t> </a:t>
            </a:r>
            <a:r>
              <a:rPr lang="en-US" dirty="0" err="1"/>
              <a:t>CaffeKU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3381" y="4697910"/>
            <a:ext cx="5924081" cy="1843569"/>
          </a:xfrm>
        </p:spPr>
        <p:txBody>
          <a:bodyPr/>
          <a:lstStyle/>
          <a:p>
            <a:r>
              <a:rPr lang="en-US" dirty="0"/>
              <a:t>Mata </a:t>
            </a:r>
            <a:r>
              <a:rPr lang="en-US" dirty="0" err="1"/>
              <a:t>Kuliah</a:t>
            </a:r>
            <a:r>
              <a:rPr lang="en-US" dirty="0"/>
              <a:t>  : </a:t>
            </a:r>
            <a:r>
              <a:rPr lang="en-US" i="0" dirty="0" err="1">
                <a:effectLst/>
              </a:rPr>
              <a:t>Pemrograman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Berorientasi</a:t>
            </a:r>
            <a:r>
              <a:rPr lang="en-US" i="0" dirty="0">
                <a:effectLst/>
              </a:rPr>
              <a:t> </a:t>
            </a:r>
            <a:r>
              <a:rPr lang="en-US" i="0" dirty="0" err="1">
                <a:effectLst/>
              </a:rPr>
              <a:t>Objek</a:t>
            </a:r>
            <a:endParaRPr lang="en-US" dirty="0"/>
          </a:p>
          <a:p>
            <a:r>
              <a:rPr lang="en-US" dirty="0"/>
              <a:t>Nama 	     : Aditiya Subakti</a:t>
            </a:r>
          </a:p>
          <a:p>
            <a:r>
              <a:rPr lang="en-US" dirty="0"/>
              <a:t>Nim  	     : 220018226</a:t>
            </a:r>
          </a:p>
          <a:p>
            <a:r>
              <a:rPr lang="en-US" dirty="0" err="1"/>
              <a:t>Kelas</a:t>
            </a:r>
            <a:r>
              <a:rPr lang="en-US" dirty="0"/>
              <a:t> 	     : E</a:t>
            </a:r>
          </a:p>
          <a:p>
            <a:r>
              <a:rPr lang="en-US" dirty="0"/>
              <a:t>GitHub          : 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https://github.com/aditiyasubakti226/kasircafeku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04880"/>
            <a:ext cx="7667311" cy="894305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Screenshot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tampilan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luaran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program</a:t>
            </a: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4CF77F-DC34-3B8F-A0DF-56A354AD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764" y="3331556"/>
            <a:ext cx="5885826" cy="27306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610D3E-562F-63CE-5672-E6AC72441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72" t="29630" r="37073" b="35423"/>
          <a:stretch/>
        </p:blipFill>
        <p:spPr bwMode="auto">
          <a:xfrm>
            <a:off x="2476199" y="1399185"/>
            <a:ext cx="2210402" cy="16806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3B9E4A-DF11-8C9D-75B8-6BA9A5A64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375" y="1791964"/>
            <a:ext cx="2126413" cy="1263560"/>
          </a:xfrm>
          <a:prstGeom prst="rect">
            <a:avLst/>
          </a:prstGeom>
        </p:spPr>
      </p:pic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593CC41A-8382-7679-AB4C-B369BF66BA53}"/>
              </a:ext>
            </a:extLst>
          </p:cNvPr>
          <p:cNvSpPr txBox="1">
            <a:spLocks/>
          </p:cNvSpPr>
          <p:nvPr/>
        </p:nvSpPr>
        <p:spPr>
          <a:xfrm>
            <a:off x="6839723" y="1387922"/>
            <a:ext cx="206506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2.Jika yang dipilih Tunai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12E80510-F1BF-C10E-E6CA-752FEB0D52B0}"/>
              </a:ext>
            </a:extLst>
          </p:cNvPr>
          <p:cNvSpPr txBox="1">
            <a:spLocks/>
          </p:cNvSpPr>
          <p:nvPr/>
        </p:nvSpPr>
        <p:spPr>
          <a:xfrm>
            <a:off x="2476199" y="980049"/>
            <a:ext cx="226925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1.loading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1229BCD0-29FE-FD06-1C44-271FF048B3CD}"/>
              </a:ext>
            </a:extLst>
          </p:cNvPr>
          <p:cNvSpPr txBox="1">
            <a:spLocks/>
          </p:cNvSpPr>
          <p:nvPr/>
        </p:nvSpPr>
        <p:spPr>
          <a:xfrm>
            <a:off x="5482331" y="2966431"/>
            <a:ext cx="226925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2.Input data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E881B7B-2869-4168-7689-C5ADE3E525F1}"/>
              </a:ext>
            </a:extLst>
          </p:cNvPr>
          <p:cNvSpPr txBox="1">
            <a:spLocks/>
          </p:cNvSpPr>
          <p:nvPr/>
        </p:nvSpPr>
        <p:spPr>
          <a:xfrm>
            <a:off x="9715801" y="2922442"/>
            <a:ext cx="226925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3.cetak/output</a:t>
            </a:r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41" y="1146587"/>
            <a:ext cx="10992059" cy="976816"/>
          </a:xfrm>
        </p:spPr>
        <p:txBody>
          <a:bodyPr>
            <a:normAutofit fontScale="90000"/>
          </a:bodyPr>
          <a:lstStyle/>
          <a:p>
            <a:pPr algn="l"/>
            <a:r>
              <a:rPr lang="fi-FI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Screenshot tampilan unggahan halaman projek Github</a:t>
            </a:r>
            <a:br>
              <a:rPr lang="fi-FI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6701C-E748-9727-14C0-A83F1D3E0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31" y="2123403"/>
            <a:ext cx="7475973" cy="40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TERIMA </a:t>
            </a:r>
            <a:r>
              <a:rPr lang="en-US" dirty="0" err="1"/>
              <a:t>kasih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507253"/>
            <a:ext cx="3819229" cy="838755"/>
          </a:xfrm>
        </p:spPr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CAFFEKU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562330"/>
            <a:ext cx="4464400" cy="3386293"/>
          </a:xfrm>
        </p:spPr>
        <p:txBody>
          <a:bodyPr>
            <a:no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CAFFEKU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dalam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pesanan</a:t>
            </a:r>
            <a:r>
              <a:rPr lang="en-US" dirty="0"/>
              <a:t> dan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kembalian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dan </a:t>
            </a:r>
            <a:r>
              <a:rPr lang="en-US" dirty="0" err="1"/>
              <a:t>akurat</a:t>
            </a:r>
            <a:r>
              <a:rPr lang="en-US" dirty="0"/>
              <a:t>. Dengan </a:t>
            </a:r>
            <a:r>
              <a:rPr lang="en-US" dirty="0" err="1"/>
              <a:t>menggantikan</a:t>
            </a:r>
            <a:r>
              <a:rPr lang="en-US" dirty="0"/>
              <a:t> </a:t>
            </a:r>
            <a:r>
              <a:rPr lang="en-US" dirty="0" err="1"/>
              <a:t>penghitungan</a:t>
            </a:r>
            <a:r>
              <a:rPr lang="en-US" dirty="0"/>
              <a:t> manual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kalkulator</a:t>
            </a:r>
            <a:r>
              <a:rPr lang="en-US" dirty="0"/>
              <a:t>, </a:t>
            </a:r>
            <a:r>
              <a:rPr lang="en-US" dirty="0" err="1"/>
              <a:t>aplikasi</a:t>
            </a:r>
            <a:r>
              <a:rPr lang="en-US" dirty="0"/>
              <a:t> ini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tertinggal</a:t>
            </a:r>
            <a:r>
              <a:rPr lang="en-US" dirty="0"/>
              <a:t> zaman,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, dan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kenyamanan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dengan </a:t>
            </a:r>
            <a:r>
              <a:rPr lang="en-US" dirty="0" err="1"/>
              <a:t>menyajikan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dan </a:t>
            </a:r>
            <a:r>
              <a:rPr lang="en-US" dirty="0" err="1"/>
              <a:t>kembalian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instan</a:t>
            </a:r>
            <a:r>
              <a:rPr lang="en-US" dirty="0"/>
              <a:t>. Dengan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menyederhanakan</a:t>
            </a:r>
            <a:r>
              <a:rPr lang="en-US" dirty="0"/>
              <a:t> proses dan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, CAFFEKU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terdepan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tuntutan</a:t>
            </a:r>
            <a:r>
              <a:rPr lang="en-US" dirty="0"/>
              <a:t> zaman yang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 err="1"/>
              <a:t>fitur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Fitur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dirty="0"/>
              <a:t>Fitur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r>
              <a:rPr lang="en-US" dirty="0"/>
              <a:t>Fitur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US" dirty="0"/>
              <a:t>Fitur 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/>
          <a:lstStyle/>
          <a:p>
            <a:r>
              <a:rPr lang="en-US" b="0" i="0" dirty="0" err="1">
                <a:effectLst/>
              </a:rPr>
              <a:t>Tombol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tambah</a:t>
            </a:r>
            <a:r>
              <a:rPr lang="en-US" b="0" i="0" dirty="0">
                <a:effectLst/>
              </a:rPr>
              <a:t> dan </a:t>
            </a:r>
            <a:r>
              <a:rPr lang="en-US" b="0" i="0" dirty="0" err="1">
                <a:effectLst/>
              </a:rPr>
              <a:t>kurang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untuk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menyesuaikan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jumlah</a:t>
            </a:r>
            <a:r>
              <a:rPr lang="en-US" b="0" i="0" dirty="0">
                <a:effectLst/>
              </a:rPr>
              <a:t> item.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/>
          <a:lstStyle/>
          <a:p>
            <a:pPr algn="l"/>
            <a:r>
              <a:rPr lang="en-US" b="0" i="0" dirty="0">
                <a:effectLst/>
              </a:rPr>
              <a:t>Panel </a:t>
            </a:r>
            <a:r>
              <a:rPr lang="en-US" b="0" i="0" dirty="0" err="1">
                <a:effectLst/>
              </a:rPr>
              <a:t>untuk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menampilkan</a:t>
            </a:r>
            <a:r>
              <a:rPr lang="en-US" b="0" i="0" dirty="0">
                <a:effectLst/>
              </a:rPr>
              <a:t> daftar item dengan </a:t>
            </a:r>
            <a:r>
              <a:rPr lang="en-US" b="0" i="0" dirty="0" err="1">
                <a:effectLst/>
              </a:rPr>
              <a:t>harga</a:t>
            </a:r>
            <a:r>
              <a:rPr lang="en-US" b="0" i="0" dirty="0">
                <a:effectLst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effectLst/>
              </a:rPr>
              <a:t>Checkbox </a:t>
            </a:r>
            <a:r>
              <a:rPr lang="en-US" b="0" i="0" dirty="0" err="1">
                <a:effectLst/>
              </a:rPr>
              <a:t>untuk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memilih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metode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pembayaran</a:t>
            </a:r>
            <a:r>
              <a:rPr lang="en-US" b="0" i="0" dirty="0">
                <a:effectLst/>
              </a:rPr>
              <a:t> (QRIS, </a:t>
            </a:r>
            <a:r>
              <a:rPr lang="en-US" b="0" i="0" dirty="0" err="1">
                <a:effectLst/>
              </a:rPr>
              <a:t>Tunai</a:t>
            </a:r>
            <a:r>
              <a:rPr lang="en-US" b="0" i="0" dirty="0">
                <a:effectLst/>
              </a:rPr>
              <a:t>, Debit).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>
            <a:noAutofit/>
          </a:bodyPr>
          <a:lstStyle/>
          <a:p>
            <a:pPr marL="457200" lvl="1" indent="0" algn="l">
              <a:buNone/>
            </a:pPr>
            <a:r>
              <a:rPr lang="en-US" sz="1400" b="0" i="0" dirty="0">
                <a:effectLst/>
              </a:rPr>
              <a:t>Text field </a:t>
            </a:r>
            <a:r>
              <a:rPr lang="en-US" sz="1400" b="0" i="0" dirty="0" err="1">
                <a:effectLst/>
              </a:rPr>
              <a:t>untuk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menampilkan</a:t>
            </a:r>
            <a:r>
              <a:rPr lang="en-US" sz="1400" b="0" i="0" dirty="0">
                <a:effectLst/>
              </a:rPr>
              <a:t> total </a:t>
            </a:r>
            <a:r>
              <a:rPr lang="en-US" sz="1400" b="0" i="0" dirty="0" err="1">
                <a:effectLst/>
              </a:rPr>
              <a:t>belanja</a:t>
            </a:r>
            <a:r>
              <a:rPr lang="en-US" sz="1400" b="0" i="0" dirty="0">
                <a:effectLst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39175"/>
            <a:ext cx="8421688" cy="868220"/>
          </a:xfrm>
        </p:spPr>
        <p:txBody>
          <a:bodyPr/>
          <a:lstStyle/>
          <a:p>
            <a:r>
              <a:rPr lang="en-US" dirty="0"/>
              <a:t>Alur </a:t>
            </a:r>
            <a:r>
              <a:rPr lang="en-US" dirty="0" err="1"/>
              <a:t>Kerja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38595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3113" y="1603720"/>
            <a:ext cx="4031030" cy="72792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Eksekusi</a:t>
            </a:r>
            <a:r>
              <a:rPr lang="en-US" sz="1200" dirty="0"/>
              <a:t> </a:t>
            </a:r>
            <a:r>
              <a:rPr lang="en-US" sz="1200" dirty="0" err="1"/>
              <a:t>dimulai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kelas</a:t>
            </a:r>
            <a:r>
              <a:rPr lang="en-US" sz="1200" dirty="0"/>
              <a:t> Main.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main method </a:t>
            </a:r>
            <a:r>
              <a:rPr lang="en-US" sz="1200" dirty="0" err="1"/>
              <a:t>dipanggil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4627" y="1239882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Tampilkan</a:t>
            </a:r>
            <a:r>
              <a:rPr lang="en-US" dirty="0"/>
              <a:t> </a:t>
            </a: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Kasir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9963" y="1825671"/>
            <a:ext cx="5627077" cy="1903655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layar</a:t>
            </a:r>
            <a:r>
              <a:rPr lang="en-US" sz="1200" dirty="0"/>
              <a:t> loading </a:t>
            </a:r>
            <a:r>
              <a:rPr lang="en-US" sz="1200" dirty="0" err="1"/>
              <a:t>ditutup</a:t>
            </a:r>
            <a:r>
              <a:rPr lang="en-US" sz="1200" dirty="0"/>
              <a:t>, </a:t>
            </a:r>
            <a:r>
              <a:rPr lang="en-US" sz="1200" dirty="0" err="1"/>
              <a:t>antarmuka</a:t>
            </a:r>
            <a:r>
              <a:rPr lang="en-US" sz="1200" dirty="0"/>
              <a:t> </a:t>
            </a:r>
            <a:r>
              <a:rPr lang="en-US" sz="1200" dirty="0" err="1"/>
              <a:t>kasir</a:t>
            </a:r>
            <a:r>
              <a:rPr lang="en-US" sz="1200" dirty="0"/>
              <a:t> (</a:t>
            </a:r>
            <a:r>
              <a:rPr lang="en-US" sz="1200" dirty="0" err="1"/>
              <a:t>Kasir</a:t>
            </a:r>
            <a:r>
              <a:rPr lang="en-US" sz="1200" dirty="0"/>
              <a:t>) </a:t>
            </a:r>
            <a:r>
              <a:rPr lang="en-US" sz="1200" dirty="0" err="1"/>
              <a:t>ditampilkan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melihat</a:t>
            </a:r>
            <a:r>
              <a:rPr lang="en-US" sz="1200" dirty="0"/>
              <a:t> daftar item dengan </a:t>
            </a:r>
            <a:r>
              <a:rPr lang="en-US" sz="1200" dirty="0" err="1"/>
              <a:t>harga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tombol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dan </a:t>
            </a:r>
            <a:r>
              <a:rPr lang="en-US" sz="1200" dirty="0" err="1"/>
              <a:t>kurang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menyesuaikan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item yang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dibeli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Memilih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pembayaran</a:t>
            </a:r>
            <a:r>
              <a:rPr lang="en-US" sz="1200" dirty="0"/>
              <a:t> </a:t>
            </a:r>
            <a:r>
              <a:rPr lang="en-US" sz="1200" dirty="0" err="1"/>
              <a:t>melalui</a:t>
            </a:r>
            <a:r>
              <a:rPr lang="en-US" sz="1200" dirty="0"/>
              <a:t> checkbox (QRIS, </a:t>
            </a:r>
            <a:r>
              <a:rPr lang="en-US" sz="1200" dirty="0" err="1"/>
              <a:t>Tunai</a:t>
            </a:r>
            <a:r>
              <a:rPr lang="en-US" sz="1200" dirty="0"/>
              <a:t>, Debit).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Total </a:t>
            </a:r>
            <a:r>
              <a:rPr lang="en-US" sz="1200" dirty="0" err="1"/>
              <a:t>belanja</a:t>
            </a:r>
            <a:r>
              <a:rPr lang="en-US" sz="1200" dirty="0"/>
              <a:t> </a:t>
            </a:r>
            <a:r>
              <a:rPr lang="en-US" sz="1200" dirty="0" err="1"/>
              <a:t>dihitung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</a:t>
            </a:r>
            <a:r>
              <a:rPr lang="en-US" sz="1200" dirty="0" err="1"/>
              <a:t>otomatis</a:t>
            </a:r>
            <a:r>
              <a:rPr lang="en-US" sz="1200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35174" y="2515478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i="0" dirty="0" err="1">
                <a:effectLst/>
                <a:latin typeface="+mn-lt"/>
              </a:rPr>
              <a:t>Inisialisasi</a:t>
            </a:r>
            <a:r>
              <a:rPr lang="en-US" i="0" dirty="0">
                <a:effectLst/>
                <a:latin typeface="+mn-lt"/>
              </a:rPr>
              <a:t> Loading Screen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3113" y="2981289"/>
            <a:ext cx="4935560" cy="2212864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SwingUtilities.invokeLater</a:t>
            </a:r>
            <a:r>
              <a:rPr lang="en-US" sz="1200" dirty="0"/>
              <a:t> digunakan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menjalankan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</a:t>
            </a:r>
            <a:r>
              <a:rPr lang="en-US" sz="1200" dirty="0" err="1"/>
              <a:t>antarmuka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 di EDT (Event Dispatch Thread).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Sebuah</a:t>
            </a:r>
            <a:r>
              <a:rPr lang="en-US" sz="1200" dirty="0"/>
              <a:t> instance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LoadingScreen</a:t>
            </a:r>
            <a:r>
              <a:rPr lang="en-US" sz="1200" dirty="0"/>
              <a:t> </a:t>
            </a:r>
            <a:r>
              <a:rPr lang="en-US" sz="1200" dirty="0" err="1"/>
              <a:t>dibuat</a:t>
            </a:r>
            <a:r>
              <a:rPr lang="en-US" sz="1200" dirty="0"/>
              <a:t> dan </a:t>
            </a:r>
            <a:r>
              <a:rPr lang="en-US" sz="1200" dirty="0" err="1"/>
              <a:t>ditampilkan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Layar</a:t>
            </a:r>
            <a:r>
              <a:rPr lang="en-US" sz="1200" dirty="0"/>
              <a:t> loading </a:t>
            </a:r>
            <a:r>
              <a:rPr lang="en-US" sz="1200" dirty="0" err="1"/>
              <a:t>ditampilkan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SwingWorker</a:t>
            </a:r>
            <a:r>
              <a:rPr lang="en-US" sz="1200" dirty="0"/>
              <a:t> digunakan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mensimulasikan</a:t>
            </a:r>
            <a:r>
              <a:rPr lang="en-US" sz="1200" dirty="0"/>
              <a:t> </a:t>
            </a:r>
            <a:r>
              <a:rPr lang="en-US" sz="1200" dirty="0" err="1"/>
              <a:t>penundaan</a:t>
            </a:r>
            <a:r>
              <a:rPr lang="en-US" sz="1200" dirty="0"/>
              <a:t> </a:t>
            </a:r>
            <a:r>
              <a:rPr lang="en-US" sz="1200" dirty="0" err="1"/>
              <a:t>selama</a:t>
            </a:r>
            <a:r>
              <a:rPr lang="en-US" sz="1200" dirty="0"/>
              <a:t> 2 </a:t>
            </a:r>
            <a:r>
              <a:rPr lang="en-US" sz="1200" dirty="0" err="1"/>
              <a:t>detik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penundaan</a:t>
            </a:r>
            <a:r>
              <a:rPr lang="en-US" sz="1200" dirty="0"/>
              <a:t> </a:t>
            </a:r>
            <a:r>
              <a:rPr lang="en-US" sz="1200" dirty="0" err="1"/>
              <a:t>selesai</a:t>
            </a:r>
            <a:r>
              <a:rPr lang="en-US" sz="1200" dirty="0"/>
              <a:t>, </a:t>
            </a:r>
            <a:r>
              <a:rPr lang="en-US" sz="1200" dirty="0" err="1"/>
              <a:t>layar</a:t>
            </a:r>
            <a:r>
              <a:rPr lang="en-US" sz="1200" dirty="0"/>
              <a:t> loading </a:t>
            </a:r>
            <a:r>
              <a:rPr lang="en-US" sz="1200" dirty="0" err="1"/>
              <a:t>ditutup</a:t>
            </a:r>
            <a:endParaRPr lang="en-US" sz="1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94627" y="3771194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Pembayaran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9963" y="4232032"/>
            <a:ext cx="5506496" cy="1275596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pembayaran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Jika </a:t>
            </a:r>
            <a:r>
              <a:rPr lang="en-US" sz="1200" dirty="0" err="1"/>
              <a:t>memilih</a:t>
            </a:r>
            <a:r>
              <a:rPr lang="en-US" sz="1200" dirty="0"/>
              <a:t> </a:t>
            </a:r>
            <a:r>
              <a:rPr lang="en-US" sz="1200" dirty="0" err="1"/>
              <a:t>tunai</a:t>
            </a:r>
            <a:r>
              <a:rPr lang="en-US" sz="1200" dirty="0"/>
              <a:t>,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muncul</a:t>
            </a:r>
            <a:r>
              <a:rPr lang="en-US" sz="1200" dirty="0"/>
              <a:t> dialog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memasukkan</a:t>
            </a:r>
            <a:r>
              <a:rPr lang="en-US" sz="1200" dirty="0"/>
              <a:t> nominal uang </a:t>
            </a:r>
            <a:r>
              <a:rPr lang="en-US" sz="1200" dirty="0" err="1"/>
              <a:t>tunai</a:t>
            </a:r>
            <a:r>
              <a:rPr lang="en-US" sz="12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Nota </a:t>
            </a:r>
            <a:r>
              <a:rPr lang="en-US" sz="1200" dirty="0" err="1"/>
              <a:t>pembelian</a:t>
            </a:r>
            <a:r>
              <a:rPr lang="en-US" sz="1200" dirty="0"/>
              <a:t> </a:t>
            </a:r>
            <a:r>
              <a:rPr lang="en-US" sz="1200" dirty="0" err="1"/>
              <a:t>ditampilkan</a:t>
            </a:r>
            <a:r>
              <a:rPr lang="en-US" sz="1200" dirty="0"/>
              <a:t> dengan </a:t>
            </a:r>
            <a:r>
              <a:rPr lang="en-US" sz="1200" dirty="0" err="1"/>
              <a:t>rincian</a:t>
            </a:r>
            <a:r>
              <a:rPr lang="en-US" sz="1200" dirty="0"/>
              <a:t> item, total </a:t>
            </a:r>
            <a:r>
              <a:rPr lang="en-US" sz="1200" dirty="0" err="1"/>
              <a:t>belanja</a:t>
            </a:r>
            <a:r>
              <a:rPr lang="en-US" sz="1200" dirty="0"/>
              <a:t>, dan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pembayaran</a:t>
            </a:r>
            <a:r>
              <a:rPr lang="en-US" sz="1200" dirty="0"/>
              <a:t>.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8396D6C-C643-C329-4C06-CF34EA4A848F}"/>
              </a:ext>
            </a:extLst>
          </p:cNvPr>
          <p:cNvSpPr txBox="1">
            <a:spLocks/>
          </p:cNvSpPr>
          <p:nvPr/>
        </p:nvSpPr>
        <p:spPr>
          <a:xfrm>
            <a:off x="718016" y="5142502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Cetak</a:t>
            </a:r>
            <a:r>
              <a:rPr lang="en-US" dirty="0"/>
              <a:t> Nota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51F6DC0-9957-9200-7573-2CDCF7B0213B}"/>
              </a:ext>
            </a:extLst>
          </p:cNvPr>
          <p:cNvSpPr txBox="1">
            <a:spLocks/>
          </p:cNvSpPr>
          <p:nvPr/>
        </p:nvSpPr>
        <p:spPr>
          <a:xfrm>
            <a:off x="1023112" y="5568026"/>
            <a:ext cx="4935561" cy="7279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mencetak</a:t>
            </a:r>
            <a:r>
              <a:rPr lang="en-US" sz="1200" dirty="0"/>
              <a:t> nota atau </a:t>
            </a:r>
            <a:r>
              <a:rPr lang="en-US" sz="1200" dirty="0" err="1"/>
              <a:t>hanya</a:t>
            </a:r>
            <a:r>
              <a:rPr lang="en-US" sz="1200" dirty="0"/>
              <a:t> </a:t>
            </a:r>
            <a:r>
              <a:rPr lang="en-US" sz="1200" dirty="0" err="1"/>
              <a:t>menekan</a:t>
            </a:r>
            <a:r>
              <a:rPr lang="en-US" sz="1200" dirty="0"/>
              <a:t> "OK".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Jika </a:t>
            </a:r>
            <a:r>
              <a:rPr lang="en-US" sz="1200" dirty="0" err="1"/>
              <a:t>mencetak</a:t>
            </a:r>
            <a:r>
              <a:rPr lang="en-US" sz="1200" dirty="0"/>
              <a:t>, </a:t>
            </a:r>
            <a:r>
              <a:rPr lang="en-US" sz="1200" dirty="0" err="1"/>
              <a:t>PrinterJob</a:t>
            </a:r>
            <a:r>
              <a:rPr lang="en-US" sz="1200" dirty="0"/>
              <a:t> digunakan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mencetak</a:t>
            </a:r>
            <a:r>
              <a:rPr lang="en-US" sz="1200" dirty="0"/>
              <a:t> nota </a:t>
            </a:r>
            <a:r>
              <a:rPr lang="en-US" sz="1200" dirty="0" err="1"/>
              <a:t>ke</a:t>
            </a:r>
            <a:r>
              <a:rPr lang="en-US" sz="1200" dirty="0"/>
              <a:t> printer yang </a:t>
            </a:r>
            <a:r>
              <a:rPr lang="en-US" sz="1200" dirty="0" err="1"/>
              <a:t>terhubung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280" y="278028"/>
            <a:ext cx="3139440" cy="1325563"/>
          </a:xfrm>
        </p:spPr>
        <p:txBody>
          <a:bodyPr/>
          <a:lstStyle/>
          <a:p>
            <a:r>
              <a:rPr lang="en-US" dirty="0"/>
              <a:t>Diagram class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45B00A-D2CE-397E-5167-2273168D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75" y="1724977"/>
            <a:ext cx="8631533" cy="46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14" y="234725"/>
            <a:ext cx="7048395" cy="118209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Rancangan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antarmuka</a:t>
            </a: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714" y="994788"/>
            <a:ext cx="6929855" cy="10995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LoadingScreen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logo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kafe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"Loading…"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Ukuran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window 400x300 pixels.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452BAC-A1B0-B049-03C8-D891D1BE7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72" t="29630" r="37073" b="35423"/>
          <a:stretch/>
        </p:blipFill>
        <p:spPr bwMode="auto">
          <a:xfrm>
            <a:off x="2341816" y="2844243"/>
            <a:ext cx="3632867" cy="2762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85" y="595637"/>
            <a:ext cx="5431971" cy="479537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Kasir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3839" y="1158944"/>
            <a:ext cx="6651170" cy="1848897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daftar item menu dengan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mengatur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pembelian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belanja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"Submit"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menyelesaikan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transaksi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opsi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(QRIS,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Tunai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Debit).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submit,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nota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dengan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transaksi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mencetak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nota atau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melihatnya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noProof="1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D488A9-D841-B345-2DF9-96B3960C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085" y="3184000"/>
            <a:ext cx="5595256" cy="2595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C819F9-9B3C-FE4B-8D33-64194FC7F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526" y="3850160"/>
            <a:ext cx="2126413" cy="1263560"/>
          </a:xfrm>
          <a:prstGeom prst="rect">
            <a:avLst/>
          </a:prstGeom>
        </p:spPr>
      </p:pic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141C79B-8FAA-7000-9E23-76A3441E7EC2}"/>
              </a:ext>
            </a:extLst>
          </p:cNvPr>
          <p:cNvSpPr txBox="1">
            <a:spLocks/>
          </p:cNvSpPr>
          <p:nvPr/>
        </p:nvSpPr>
        <p:spPr>
          <a:xfrm>
            <a:off x="3485116" y="3246438"/>
            <a:ext cx="226925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Jika yang dipilih fitur Tunai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36525"/>
            <a:ext cx="5359706" cy="625124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Screenshot coding di IDE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21C33F0-8B71-D062-C085-570C1C58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77" y="1089688"/>
            <a:ext cx="3567659" cy="20068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28A46AB-58E4-A4C1-E384-65958C33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75" y="1056158"/>
            <a:ext cx="3567658" cy="20068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F9321D-02A0-056C-EC23-96B872B80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005" y="1056158"/>
            <a:ext cx="3567659" cy="20068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2A4F8A-C72E-BF44-147C-09BB88F5E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004" y="3277088"/>
            <a:ext cx="3567659" cy="20068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9EF463-84E9-258C-4A08-E472EF07F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473" y="3257208"/>
            <a:ext cx="3567660" cy="20068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6F88DD-2D33-36C5-10D3-9C0287C06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005" y="3274463"/>
            <a:ext cx="3567660" cy="20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F8BA6-596B-2A7E-0FC7-BCCE390F0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36" y="136525"/>
            <a:ext cx="3295581" cy="1853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AA22E3-6C73-A859-FECD-3D1B650C6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9" y="136525"/>
            <a:ext cx="3295581" cy="1853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3FE62-4599-AB9C-26CE-58F64394B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855" y="136525"/>
            <a:ext cx="3295579" cy="1853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F7E36-4A0E-8BBD-5266-C1CB86E12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855" y="2195228"/>
            <a:ext cx="3295578" cy="185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4EB57-C3AF-688B-26AD-29B6AE7EB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190" y="2195228"/>
            <a:ext cx="3295579" cy="1853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33A9A-CED2-31FB-9EFB-EEC3AF0AC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336" y="2195227"/>
            <a:ext cx="3295579" cy="1853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2C31A7-2AE0-24F8-05D8-20182FCCB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471" y="4202608"/>
            <a:ext cx="3295579" cy="1853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25B2F6-C3C5-9CE1-A93E-A2AABF428F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4190" y="4202609"/>
            <a:ext cx="3295579" cy="1853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BDEEF3-56C1-3FAC-62A8-9E90E38467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9855" y="4202608"/>
            <a:ext cx="3295579" cy="18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59755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 Minimalist sales pitch_Win32_v3" id="{94A97C69-66A9-4087-9F82-0ACADC7B1165}" vid="{910C8C3F-0EFE-4D8C-9BA0-48E19366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A97235-BEC4-4F82-87A8-2F5DAD53B5F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9BF405E-7930-4D5C-ABB3-493E9D6D6C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1F447F-FAA8-4106-988B-648F3C8EDB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95</TotalTime>
  <Words>499</Words>
  <Application>Microsoft Office PowerPoint</Application>
  <PresentationFormat>Widescreen</PresentationFormat>
  <Paragraphs>94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Roboto</vt:lpstr>
      <vt:lpstr>Symbol</vt:lpstr>
      <vt:lpstr>Tenorite</vt:lpstr>
      <vt:lpstr>Monoline</vt:lpstr>
      <vt:lpstr>Aplikasi Kasir CaffeKU</vt:lpstr>
      <vt:lpstr>Aplikasi CAFFEKU</vt:lpstr>
      <vt:lpstr>fitur</vt:lpstr>
      <vt:lpstr>Alur Kerja</vt:lpstr>
      <vt:lpstr>Diagram class</vt:lpstr>
      <vt:lpstr>Rancangan antarmuka  </vt:lpstr>
      <vt:lpstr>Kasir</vt:lpstr>
      <vt:lpstr>Screenshot coding di IDE</vt:lpstr>
      <vt:lpstr>PowerPoint Presentation</vt:lpstr>
      <vt:lpstr>Screenshot tampilan luaran program   </vt:lpstr>
      <vt:lpstr>Screenshot tampilan unggahan halaman projek Github </vt:lpstr>
      <vt:lpstr>TERIMA kasih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Kasir Caffe</dc:title>
  <dc:creator>aditiya subakti</dc:creator>
  <cp:lastModifiedBy>aditiya subakti</cp:lastModifiedBy>
  <cp:revision>6</cp:revision>
  <dcterms:created xsi:type="dcterms:W3CDTF">2024-01-13T19:20:50Z</dcterms:created>
  <dcterms:modified xsi:type="dcterms:W3CDTF">2024-01-13T20:56:47Z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